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9" r:id="rId6"/>
    <p:sldId id="27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elie braud" initials="ab" lastIdx="4" clrIdx="0">
    <p:extLst>
      <p:ext uri="{19B8F6BF-5375-455C-9EA6-DF929625EA0E}">
        <p15:presenceInfo xmlns:p15="http://schemas.microsoft.com/office/powerpoint/2012/main" userId="6857d142fcdd9fd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 varScale="1">
        <p:scale>
          <a:sx n="92" d="100"/>
          <a:sy n="92" d="100"/>
        </p:scale>
        <p:origin x="4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DA19-A4F3-4ED4-8C90-5711D7B89C2E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0B62-20EC-4421-B83E-ABE8596D4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09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DA19-A4F3-4ED4-8C90-5711D7B89C2E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0B62-20EC-4421-B83E-ABE8596D4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59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DA19-A4F3-4ED4-8C90-5711D7B89C2E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0B62-20EC-4421-B83E-ABE8596D4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85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DA19-A4F3-4ED4-8C90-5711D7B89C2E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0B62-20EC-4421-B83E-ABE8596D4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5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DA19-A4F3-4ED4-8C90-5711D7B89C2E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0B62-20EC-4421-B83E-ABE8596D4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35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DA19-A4F3-4ED4-8C90-5711D7B89C2E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0B62-20EC-4421-B83E-ABE8596D4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06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DA19-A4F3-4ED4-8C90-5711D7B89C2E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0B62-20EC-4421-B83E-ABE8596D4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77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DA19-A4F3-4ED4-8C90-5711D7B89C2E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0B62-20EC-4421-B83E-ABE8596D4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41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DA19-A4F3-4ED4-8C90-5711D7B89C2E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0B62-20EC-4421-B83E-ABE8596D4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90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DA19-A4F3-4ED4-8C90-5711D7B89C2E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0B62-20EC-4421-B83E-ABE8596D4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90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DA19-A4F3-4ED4-8C90-5711D7B89C2E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0B62-20EC-4421-B83E-ABE8596D4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25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5DA19-A4F3-4ED4-8C90-5711D7B89C2E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80B62-20EC-4421-B83E-ABE8596D4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37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oise@franceolympique.com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aisne@franceolympiqu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somme@franceolympique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6082" y="1277471"/>
            <a:ext cx="9144000" cy="3536855"/>
          </a:xfrm>
        </p:spPr>
        <p:txBody>
          <a:bodyPr>
            <a:normAutofit/>
          </a:bodyPr>
          <a:lstStyle/>
          <a:p>
            <a:r>
              <a:rPr lang="fr-FR" sz="4400" dirty="0" smtClean="0">
                <a:latin typeface="+mn-lt"/>
              </a:rPr>
              <a:t/>
            </a:r>
            <a:br>
              <a:rPr lang="fr-FR" sz="4400" dirty="0" smtClean="0">
                <a:latin typeface="+mn-lt"/>
              </a:rPr>
            </a:br>
            <a:r>
              <a:rPr lang="fr-FR" sz="4400" dirty="0" smtClean="0">
                <a:latin typeface="+mn-lt"/>
              </a:rPr>
              <a:t>Atelier proposé par le mouvement Olympique et Sportif Picard </a:t>
            </a:r>
            <a:r>
              <a:rPr lang="fr-FR" sz="4800" dirty="0" smtClean="0">
                <a:latin typeface="+mn-lt"/>
              </a:rPr>
              <a:t/>
            </a:r>
            <a:br>
              <a:rPr lang="fr-FR" sz="4800" dirty="0" smtClean="0">
                <a:latin typeface="+mn-lt"/>
              </a:rPr>
            </a:br>
            <a:r>
              <a:rPr lang="fr-FR" sz="4800" dirty="0" smtClean="0">
                <a:latin typeface="+mn-lt"/>
              </a:rPr>
              <a:t/>
            </a:r>
            <a:br>
              <a:rPr lang="fr-FR" sz="4800" dirty="0" smtClean="0">
                <a:latin typeface="+mn-lt"/>
              </a:rPr>
            </a:br>
            <a:r>
              <a:rPr lang="fr-FR" sz="6700" u="sng" dirty="0" smtClean="0">
                <a:latin typeface="+mn-lt"/>
              </a:rPr>
              <a:t>Le Jeu Sport Santé</a:t>
            </a:r>
            <a:endParaRPr lang="fr-FR" sz="670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22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78"/>
          <a:stretch/>
        </p:blipFill>
        <p:spPr>
          <a:xfrm>
            <a:off x="3482788" y="212188"/>
            <a:ext cx="4916973" cy="6480000"/>
          </a:xfrm>
        </p:spPr>
      </p:pic>
    </p:spTree>
    <p:extLst>
      <p:ext uri="{BB962C8B-B14F-4D97-AF65-F5344CB8AC3E}">
        <p14:creationId xmlns:p14="http://schemas.microsoft.com/office/powerpoint/2010/main" val="8421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60"/>
          <a:stretch/>
        </p:blipFill>
        <p:spPr>
          <a:xfrm>
            <a:off x="1508665" y="914398"/>
            <a:ext cx="9210614" cy="4784841"/>
          </a:xfrm>
        </p:spPr>
      </p:pic>
    </p:spTree>
    <p:extLst>
      <p:ext uri="{BB962C8B-B14F-4D97-AF65-F5344CB8AC3E}">
        <p14:creationId xmlns:p14="http://schemas.microsoft.com/office/powerpoint/2010/main" val="23056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>
            <a:normAutofit fontScale="25000" lnSpcReduction="20000"/>
          </a:bodyPr>
          <a:lstStyle/>
          <a:p>
            <a:endParaRPr lang="fr-FR" sz="1000" b="1" u="sng" dirty="0" smtClean="0"/>
          </a:p>
          <a:p>
            <a:pPr marL="0" indent="0">
              <a:buNone/>
            </a:pPr>
            <a:endParaRPr lang="fr-FR" sz="3200" b="1" dirty="0" smtClean="0"/>
          </a:p>
          <a:p>
            <a:pPr marL="0" indent="0">
              <a:buNone/>
            </a:pPr>
            <a:endParaRPr lang="fr-FR" sz="3200" b="1" dirty="0" smtClean="0"/>
          </a:p>
          <a:p>
            <a:pPr marL="1169988" indent="-8064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9600" b="1" u="sng" dirty="0" smtClean="0"/>
              <a:t>Outil</a:t>
            </a:r>
            <a:r>
              <a:rPr lang="fr-FR" sz="9600" b="1" dirty="0"/>
              <a:t> : </a:t>
            </a:r>
            <a:r>
              <a:rPr lang="fr-FR" sz="9600" dirty="0"/>
              <a:t>J</a:t>
            </a:r>
            <a:r>
              <a:rPr lang="fr-FR" sz="9600" dirty="0" smtClean="0"/>
              <a:t>eu </a:t>
            </a:r>
            <a:r>
              <a:rPr lang="fr-FR" sz="9600" dirty="0"/>
              <a:t>de </a:t>
            </a:r>
            <a:r>
              <a:rPr lang="fr-FR" sz="9600" dirty="0" smtClean="0"/>
              <a:t>l’oie géant. Répondre à des questions pour faire avancer les pions. Alternance du quizz avec </a:t>
            </a:r>
            <a:r>
              <a:rPr lang="fr-FR" sz="9600" dirty="0"/>
              <a:t>la découverte d’une activité </a:t>
            </a:r>
            <a:r>
              <a:rPr lang="fr-FR" sz="9600" dirty="0" smtClean="0"/>
              <a:t>sportive.</a:t>
            </a:r>
            <a:endParaRPr lang="fr-FR" sz="9600" dirty="0"/>
          </a:p>
          <a:p>
            <a:pPr marL="1612900" indent="-1249363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9600" b="1" u="sng" dirty="0" smtClean="0"/>
              <a:t>Objectif</a:t>
            </a:r>
            <a:r>
              <a:rPr lang="fr-FR" sz="9600" b="1" dirty="0"/>
              <a:t> : </a:t>
            </a:r>
            <a:r>
              <a:rPr lang="fr-FR" sz="9600" dirty="0" smtClean="0"/>
              <a:t>Faire découvrir et comprendre </a:t>
            </a:r>
            <a:r>
              <a:rPr lang="fr-FR" sz="9600" dirty="0"/>
              <a:t>les bienfaits de l’activité physique sur la santé.</a:t>
            </a:r>
          </a:p>
          <a:p>
            <a:pPr marL="1344613" indent="-98107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9600" b="1" u="sng" dirty="0" smtClean="0"/>
              <a:t>Public</a:t>
            </a:r>
            <a:r>
              <a:rPr lang="fr-FR" sz="9600" b="1" dirty="0"/>
              <a:t> : </a:t>
            </a:r>
            <a:r>
              <a:rPr lang="fr-FR" sz="9600" dirty="0"/>
              <a:t>collège / lycée</a:t>
            </a:r>
          </a:p>
          <a:p>
            <a:pPr marL="1344613" indent="-98107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9600" b="1" u="sng" dirty="0" smtClean="0"/>
              <a:t>Durée </a:t>
            </a:r>
            <a:r>
              <a:rPr lang="fr-FR" sz="9600" b="1" u="sng" dirty="0"/>
              <a:t>d’animation</a:t>
            </a:r>
            <a:r>
              <a:rPr lang="fr-FR" sz="9600" b="1" dirty="0"/>
              <a:t> : </a:t>
            </a:r>
            <a:r>
              <a:rPr lang="fr-FR" sz="9600" dirty="0"/>
              <a:t>2h</a:t>
            </a:r>
          </a:p>
          <a:p>
            <a:pPr marL="1344613" indent="-98107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9600" b="1" u="sng" dirty="0" smtClean="0"/>
              <a:t>Effectif</a:t>
            </a:r>
            <a:r>
              <a:rPr lang="fr-FR" sz="9600" b="1" dirty="0"/>
              <a:t> :</a:t>
            </a:r>
            <a:r>
              <a:rPr lang="fr-FR" sz="9600" dirty="0"/>
              <a:t> de 8 à 20 personnes</a:t>
            </a:r>
            <a:r>
              <a:rPr lang="fr-FR" sz="9600" dirty="0">
                <a:solidFill>
                  <a:srgbClr val="FF0000"/>
                </a:solidFill>
              </a:rPr>
              <a:t>*</a:t>
            </a:r>
            <a:r>
              <a:rPr lang="fr-FR" sz="9600" dirty="0"/>
              <a:t> </a:t>
            </a:r>
          </a:p>
          <a:p>
            <a:pPr marL="1344613" indent="-98107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9600" b="1" u="sng" dirty="0" smtClean="0"/>
              <a:t>Lieu </a:t>
            </a:r>
            <a:r>
              <a:rPr lang="fr-FR" sz="9600" b="1" u="sng" dirty="0"/>
              <a:t>d’animation</a:t>
            </a:r>
            <a:r>
              <a:rPr lang="fr-FR" sz="9600" b="1" dirty="0"/>
              <a:t> :</a:t>
            </a:r>
            <a:r>
              <a:rPr lang="fr-FR" sz="9600" dirty="0"/>
              <a:t> </a:t>
            </a:r>
            <a:r>
              <a:rPr lang="fr-FR" sz="9600" dirty="0" smtClean="0"/>
              <a:t>Gymnase ou espace permettant la pratique sportive</a:t>
            </a:r>
            <a:endParaRPr lang="fr-FR" sz="9600" dirty="0"/>
          </a:p>
          <a:p>
            <a:pPr marL="1344613" indent="-98107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9600" b="1" u="sng" dirty="0" smtClean="0"/>
              <a:t>Activités </a:t>
            </a:r>
            <a:r>
              <a:rPr lang="fr-FR" sz="9600" b="1" u="sng" dirty="0"/>
              <a:t>sportives possibles</a:t>
            </a:r>
            <a:r>
              <a:rPr lang="fr-FR" sz="9600" b="1" dirty="0"/>
              <a:t> : </a:t>
            </a:r>
            <a:r>
              <a:rPr lang="fr-FR" sz="9600" dirty="0" smtClean="0"/>
              <a:t>A voir selon les CDOS</a:t>
            </a:r>
            <a:endParaRPr lang="fr-FR" sz="96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 </a:t>
            </a:r>
          </a:p>
          <a:p>
            <a:pPr marL="0" indent="0">
              <a:buNone/>
            </a:pPr>
            <a:r>
              <a:rPr lang="fr-FR" sz="7200" dirty="0">
                <a:solidFill>
                  <a:srgbClr val="FF0000"/>
                </a:solidFill>
              </a:rPr>
              <a:t>*</a:t>
            </a:r>
            <a:r>
              <a:rPr lang="fr-FR" sz="4800" dirty="0" smtClean="0">
                <a:solidFill>
                  <a:srgbClr val="FF0000"/>
                </a:solidFill>
              </a:rPr>
              <a:t> </a:t>
            </a:r>
            <a:r>
              <a:rPr lang="fr-FR" sz="4800" dirty="0">
                <a:solidFill>
                  <a:srgbClr val="FF0000"/>
                </a:solidFill>
              </a:rPr>
              <a:t>A ajuster en fonction de l’activité sportive sélectionnée</a:t>
            </a:r>
            <a:endParaRPr lang="fr-FR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7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u="sng" dirty="0" smtClean="0">
                <a:latin typeface="+mn-lt"/>
              </a:rPr>
              <a:t>Vos </a:t>
            </a:r>
            <a:r>
              <a:rPr lang="fr-FR" b="1" u="sng" dirty="0">
                <a:latin typeface="+mn-lt"/>
              </a:rPr>
              <a:t>C</a:t>
            </a:r>
            <a:r>
              <a:rPr lang="fr-FR" b="1" u="sng" dirty="0" smtClean="0">
                <a:latin typeface="+mn-lt"/>
              </a:rPr>
              <a:t>omités </a:t>
            </a:r>
            <a:r>
              <a:rPr lang="fr-FR" b="1" u="sng" dirty="0">
                <a:latin typeface="+mn-lt"/>
              </a:rPr>
              <a:t>D</a:t>
            </a:r>
            <a:r>
              <a:rPr lang="fr-FR" b="1" u="sng" dirty="0" smtClean="0">
                <a:latin typeface="+mn-lt"/>
              </a:rPr>
              <a:t>épartementaux </a:t>
            </a:r>
            <a:br>
              <a:rPr lang="fr-FR" b="1" u="sng" dirty="0" smtClean="0">
                <a:latin typeface="+mn-lt"/>
              </a:rPr>
            </a:br>
            <a:r>
              <a:rPr lang="fr-FR" b="1" u="sng" dirty="0" smtClean="0">
                <a:latin typeface="+mn-lt"/>
              </a:rPr>
              <a:t>Olympique et Sportif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3071" y="1825625"/>
            <a:ext cx="1148378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80645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       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      </a:t>
            </a:r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 smtClean="0"/>
              <a:t> </a:t>
            </a:r>
            <a:r>
              <a:rPr lang="fr-FR" sz="1800" b="1" dirty="0" smtClean="0"/>
              <a:t>Siège : Laon			           Siège: Creil			                Siège: Amiens</a:t>
            </a: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/>
              <a:t>          </a:t>
            </a:r>
            <a:r>
              <a:rPr lang="fr-FR" sz="1800" b="1" dirty="0" smtClean="0"/>
              <a:t>      </a:t>
            </a:r>
            <a:r>
              <a:rPr lang="fr-FR" sz="1800" b="1" dirty="0"/>
              <a:t>03 23 28 60 92			 </a:t>
            </a:r>
            <a:r>
              <a:rPr lang="fr-FR" sz="1800" b="1" dirty="0" smtClean="0"/>
              <a:t>       </a:t>
            </a:r>
            <a:r>
              <a:rPr lang="fr-FR" sz="1800" b="1" dirty="0"/>
              <a:t>03 44 25 11 63			</a:t>
            </a:r>
            <a:r>
              <a:rPr lang="fr-FR" sz="1800" b="1" dirty="0" smtClean="0"/>
              <a:t>               03 </a:t>
            </a:r>
            <a:r>
              <a:rPr lang="fr-FR" sz="1800" b="1" dirty="0"/>
              <a:t>22 47 34 96</a:t>
            </a:r>
            <a:br>
              <a:rPr lang="fr-FR" sz="1800" b="1" dirty="0"/>
            </a:br>
            <a:r>
              <a:rPr lang="fr-FR" sz="1800" b="1" dirty="0" smtClean="0"/>
              <a:t>    </a:t>
            </a:r>
            <a:r>
              <a:rPr lang="fr-FR" sz="1800" b="1" dirty="0" smtClean="0">
                <a:hlinkClick r:id="rId2"/>
              </a:rPr>
              <a:t>aisne@franceolympique.com</a:t>
            </a:r>
            <a:r>
              <a:rPr lang="fr-FR" sz="1800" b="1" dirty="0"/>
              <a:t>	        </a:t>
            </a:r>
            <a:r>
              <a:rPr lang="fr-FR" sz="1800" b="1" dirty="0" smtClean="0"/>
              <a:t>     </a:t>
            </a:r>
            <a:r>
              <a:rPr lang="fr-FR" sz="1800" b="1" dirty="0" smtClean="0">
                <a:hlinkClick r:id="rId3"/>
              </a:rPr>
              <a:t>oise@franceolympique.com</a:t>
            </a:r>
            <a:r>
              <a:rPr lang="fr-FR" sz="1800" b="1" dirty="0"/>
              <a:t>	</a:t>
            </a:r>
            <a:r>
              <a:rPr lang="fr-FR" sz="1800" b="1" dirty="0" smtClean="0"/>
              <a:t>                 </a:t>
            </a:r>
            <a:r>
              <a:rPr lang="fr-FR" sz="1800" b="1" dirty="0" smtClean="0">
                <a:hlinkClick r:id="rId4"/>
              </a:rPr>
              <a:t>somme@franceolympique.com</a:t>
            </a:r>
            <a:endParaRPr lang="fr-FR" sz="1800" b="1" dirty="0" smtClean="0"/>
          </a:p>
          <a:p>
            <a:pPr marL="0" indent="0">
              <a:buNone/>
            </a:pPr>
            <a:endParaRPr lang="fr-FR" sz="1800" b="1" dirty="0"/>
          </a:p>
          <a:p>
            <a:pPr marL="0" indent="0">
              <a:buNone/>
            </a:pPr>
            <a:endParaRPr lang="fr-FR" sz="1800" b="1" dirty="0" smtClean="0"/>
          </a:p>
          <a:p>
            <a:pPr marL="0" indent="0">
              <a:buNone/>
            </a:pPr>
            <a:endParaRPr lang="fr-FR" sz="1800" b="1" dirty="0"/>
          </a:p>
          <a:p>
            <a:pPr marL="0" indent="0">
              <a:buNone/>
            </a:pPr>
            <a:endParaRPr lang="fr-FR" sz="1800" b="1" dirty="0"/>
          </a:p>
        </p:txBody>
      </p:sp>
      <p:grpSp>
        <p:nvGrpSpPr>
          <p:cNvPr id="8" name="Groupe 7"/>
          <p:cNvGrpSpPr/>
          <p:nvPr/>
        </p:nvGrpSpPr>
        <p:grpSpPr>
          <a:xfrm>
            <a:off x="990601" y="2228571"/>
            <a:ext cx="10228728" cy="2160000"/>
            <a:chOff x="744071" y="1690688"/>
            <a:chExt cx="10228728" cy="2160000"/>
          </a:xfrm>
        </p:grpSpPr>
        <p:pic>
          <p:nvPicPr>
            <p:cNvPr id="5" name="Picture 4" descr="CDOS (Comité Départemental Olympique et Sportif)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071" y="1690688"/>
              <a:ext cx="2160000" cy="21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8435" y="1690688"/>
              <a:ext cx="2160000" cy="2160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2799" y="1690688"/>
              <a:ext cx="2160000" cy="2160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26990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u="sng" dirty="0" smtClean="0">
                <a:latin typeface="+mn-lt"/>
              </a:rPr>
              <a:t>Exemples d’activités sportives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3071" y="1385047"/>
            <a:ext cx="11483788" cy="47919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80645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                                </a:t>
            </a:r>
          </a:p>
          <a:p>
            <a:pPr marL="0" indent="0">
              <a:buNone/>
            </a:pPr>
            <a:r>
              <a:rPr lang="fr-FR" sz="1800" dirty="0"/>
              <a:t>	</a:t>
            </a:r>
            <a:endParaRPr lang="fr-FR" sz="1800" b="1" dirty="0"/>
          </a:p>
          <a:p>
            <a:pPr marL="0" indent="0">
              <a:buNone/>
            </a:pPr>
            <a:endParaRPr lang="fr-FR" sz="18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76"/>
          <a:stretch/>
        </p:blipFill>
        <p:spPr>
          <a:xfrm>
            <a:off x="363071" y="1490435"/>
            <a:ext cx="3644153" cy="244035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0"/>
          <a:stretch/>
        </p:blipFill>
        <p:spPr>
          <a:xfrm>
            <a:off x="4270306" y="2710780"/>
            <a:ext cx="3669317" cy="2639713"/>
          </a:xfrm>
          <a:prstGeom prst="rect">
            <a:avLst/>
          </a:prstGeom>
        </p:spPr>
      </p:pic>
      <p:pic>
        <p:nvPicPr>
          <p:cNvPr id="1026" name="Picture 2" descr="http://lemag.rueducommerce.fr/wp-content/uploads/2012/11/bumbal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1" r="-1"/>
          <a:stretch/>
        </p:blipFill>
        <p:spPr bwMode="auto">
          <a:xfrm>
            <a:off x="8307864" y="4180689"/>
            <a:ext cx="3170753" cy="233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8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10</Words>
  <Application>Microsoft Office PowerPoint</Application>
  <PresentationFormat>Grand écran</PresentationFormat>
  <Paragraphs>31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 Atelier proposé par le mouvement Olympique et Sportif Picard   Le Jeu Sport Santé</vt:lpstr>
      <vt:lpstr>Présentation PowerPoint</vt:lpstr>
      <vt:lpstr>Présentation PowerPoint</vt:lpstr>
      <vt:lpstr>Présentation PowerPoint</vt:lpstr>
      <vt:lpstr>Vos Comités Départementaux  Olympique et Sportif</vt:lpstr>
      <vt:lpstr>Exemples d’activités sportives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amelie braud</dc:creator>
  <cp:lastModifiedBy>Anthony LEMOINE</cp:lastModifiedBy>
  <cp:revision>47</cp:revision>
  <dcterms:created xsi:type="dcterms:W3CDTF">2014-10-01T15:16:17Z</dcterms:created>
  <dcterms:modified xsi:type="dcterms:W3CDTF">2016-09-08T12:57:33Z</dcterms:modified>
</cp:coreProperties>
</file>